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595"/>
  </p:normalViewPr>
  <p:slideViewPr>
    <p:cSldViewPr snapToGrid="0">
      <p:cViewPr>
        <p:scale>
          <a:sx n="75" d="100"/>
          <a:sy n="75" d="100"/>
        </p:scale>
        <p:origin x="79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56D38-3430-B04D-AF21-BC079C2388C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4446-4E13-4441-AC40-B6E9E991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68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84446-4E13-4441-AC40-B6E9E991E34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1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8D7598-2E20-C13C-3D06-1BA4D37C1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4361467-90EF-B40D-986B-126C2B9D7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CBA240-3D52-E95E-244A-80EF6F8B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367021-227F-9CF9-81C1-0C687377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D52705-3D35-ECE7-99B3-BE705FDD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2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5FB113-032C-E760-EF17-FD515B90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5FA9E52-72DE-DB36-0B8E-70073D8D8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B15133-5435-45EF-F17E-2762FF11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925079-EBA3-ED85-62AB-C779E0DA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C7CC39-FDA0-01BD-B295-F532E241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93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8502419-1E4B-8BDE-A1BE-684833729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F671875-1838-98B2-D421-FC6694639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5BE9C7-57C9-18BA-2DE6-9EDA3583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6E01AB-4AE8-EF8A-DA49-3CB062DB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601848-576D-EE78-515B-0D34CF93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00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65B5C-18FB-2B75-7082-FF6E9A95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79A017-BF77-4FE2-9979-75B881184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ACE78C-801B-45DB-1879-E1ACDAA4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F16A1F-54D1-FE57-2097-DC0CFAB8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E6B9AC-1329-FE6E-B14E-42246B4A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3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F5008F-66E1-71D5-27CD-E44F875F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0084E3-B105-66EE-EB87-4DE8224DC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0388FD-11AC-3080-D4ED-30FC2166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6D43AD-A2BB-7E4C-4077-83534269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761AAF-D01B-5554-58B6-ED08CC52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16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067809-E760-73EB-CD6F-72EB0E45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F075FB-EE8E-F483-3799-0C5669F79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3DAA1D5-E8A5-4831-35D3-D7C8572B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F7949E-7D6D-5A10-BF49-6BC2FB4E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2089A6B-0CED-60A1-37C7-709FCE46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1EB9C4-04B8-80D9-A17D-DBBCA2B4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47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AB9026-AD81-9396-2C07-5DADAF74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12F067-1920-BC7B-F8B4-90B2DDB38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9F5C851-EF6F-B5A4-7ED4-25B2BA1F3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A9234DF-1319-FA12-6223-8D531A168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9F3C834-A81A-391F-4783-34CAC8489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6CD3447-26E0-9D23-3A7A-69F2059B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9CD090-8B07-40E2-5899-252CF1EE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078DF97-E07E-5750-2DAD-D0E4D729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35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A35B2F-F20E-4B29-ABF4-35849C9A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CC91BCE-DA6C-E677-9EAE-F1777204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774188-7268-D8A6-2313-F52FFCE1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B5BD98E-D08E-8CA9-76D8-CD8D65D5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EAE418F-18B0-715C-FCF0-A01D93AA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BF30CEF-2992-2B6A-B352-737715E4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27FF4B-7388-8E44-F32E-BD879DC0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556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F8CF00-C464-DB62-2785-BCD6B77B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9A0AF0-1F4D-FBDE-29ED-B40F1D12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BEDE0C1-E81E-D2F4-F514-E638C718C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B948F4-AA4D-4125-62F9-FA4218DB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A04D2F-AE51-DCB6-3545-5829873A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C1D06E-05C4-4671-4F4B-E004C06F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58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E31F07-9946-629D-FAF1-4F8DD246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77BB78A-906B-7A0E-0872-0B068C201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8024F5D-8A9B-E0E5-91C4-2C28A08E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80FD92D-F643-3366-4F39-6715FC0B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4735C66-AEAF-40A9-FC1F-012B22E0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BF70F2-CA83-4329-BC62-B05DB5D1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8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6AE37F-2D49-2117-9E20-1CF8898A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B540F4-9D9C-E8A6-730F-A97038C57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818083-F210-E208-EAD2-464104F8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6F9E-9A28-424A-BA5D-AD6A20D17234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254ABA-D854-E03C-584B-1D31CA2E7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E17816-B3E3-C67C-BC58-BBD4668D2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C0CB-CD10-B14E-BCBF-4615F9BFB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10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ircuit board&#10;&#10;Description automatically generated">
            <a:extLst>
              <a:ext uri="{FF2B5EF4-FFF2-40B4-BE49-F238E27FC236}">
                <a16:creationId xmlns:a16="http://schemas.microsoft.com/office/drawing/2014/main" id="{BF8C5943-A864-39F9-ED67-6E2BC889D1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462129" y="219963"/>
            <a:ext cx="9077494" cy="6418072"/>
          </a:xfrm>
          <a:prstGeom prst="rect">
            <a:avLst/>
          </a:prstGeom>
        </p:spPr>
      </p:pic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3AAF9148-3A5B-220A-5797-A72213EADBCB}"/>
              </a:ext>
            </a:extLst>
          </p:cNvPr>
          <p:cNvSpPr/>
          <p:nvPr/>
        </p:nvSpPr>
        <p:spPr>
          <a:xfrm rot="16200000">
            <a:off x="4514154" y="731333"/>
            <a:ext cx="733529" cy="15072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err="1"/>
              <a:t>VCC_Giriş</a:t>
            </a:r>
            <a:endParaRPr lang="tr-TR" sz="1000" dirty="0"/>
          </a:p>
        </p:txBody>
      </p:sp>
      <p:sp>
        <p:nvSpPr>
          <p:cNvPr id="15" name="Yuvarlatılmış Dikdörtgen 14">
            <a:extLst>
              <a:ext uri="{FF2B5EF4-FFF2-40B4-BE49-F238E27FC236}">
                <a16:creationId xmlns:a16="http://schemas.microsoft.com/office/drawing/2014/main" id="{5949AD83-5CE4-6137-C62C-F2C8899408AB}"/>
              </a:ext>
            </a:extLst>
          </p:cNvPr>
          <p:cNvSpPr/>
          <p:nvPr/>
        </p:nvSpPr>
        <p:spPr>
          <a:xfrm rot="16200000">
            <a:off x="4753218" y="731333"/>
            <a:ext cx="733529" cy="15072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err="1"/>
              <a:t>VCC_Çıkış</a:t>
            </a:r>
            <a:endParaRPr lang="tr-TR" sz="1000" dirty="0"/>
          </a:p>
        </p:txBody>
      </p:sp>
      <p:sp>
        <p:nvSpPr>
          <p:cNvPr id="17" name="Yuvarlatılmış Dikdörtgen 16">
            <a:extLst>
              <a:ext uri="{FF2B5EF4-FFF2-40B4-BE49-F238E27FC236}">
                <a16:creationId xmlns:a16="http://schemas.microsoft.com/office/drawing/2014/main" id="{A7D390B7-5DB4-E6D6-E25D-34DE9837BFD5}"/>
              </a:ext>
            </a:extLst>
          </p:cNvPr>
          <p:cNvSpPr/>
          <p:nvPr/>
        </p:nvSpPr>
        <p:spPr>
          <a:xfrm rot="16200000">
            <a:off x="4992282" y="731333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/>
              <a:t>Açma buton</a:t>
            </a:r>
          </a:p>
        </p:txBody>
      </p:sp>
      <p:sp>
        <p:nvSpPr>
          <p:cNvPr id="19" name="Yuvarlatılmış Dikdörtgen 18">
            <a:extLst>
              <a:ext uri="{FF2B5EF4-FFF2-40B4-BE49-F238E27FC236}">
                <a16:creationId xmlns:a16="http://schemas.microsoft.com/office/drawing/2014/main" id="{FA60E1E2-504F-0D0A-A019-0D8FA352A8C5}"/>
              </a:ext>
            </a:extLst>
          </p:cNvPr>
          <p:cNvSpPr/>
          <p:nvPr/>
        </p:nvSpPr>
        <p:spPr>
          <a:xfrm rot="16200000">
            <a:off x="5231346" y="731333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GND</a:t>
            </a:r>
          </a:p>
        </p:txBody>
      </p:sp>
      <p:sp>
        <p:nvSpPr>
          <p:cNvPr id="21" name="Yuvarlatılmış Dikdörtgen 20">
            <a:extLst>
              <a:ext uri="{FF2B5EF4-FFF2-40B4-BE49-F238E27FC236}">
                <a16:creationId xmlns:a16="http://schemas.microsoft.com/office/drawing/2014/main" id="{DF54B490-AB62-D795-7FF7-87CB58A2C237}"/>
              </a:ext>
            </a:extLst>
          </p:cNvPr>
          <p:cNvSpPr/>
          <p:nvPr/>
        </p:nvSpPr>
        <p:spPr>
          <a:xfrm rot="16200000">
            <a:off x="5470410" y="731333"/>
            <a:ext cx="733529" cy="15072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" dirty="0"/>
              <a:t>Tranzist_12-24</a:t>
            </a:r>
          </a:p>
        </p:txBody>
      </p:sp>
      <p:sp>
        <p:nvSpPr>
          <p:cNvPr id="23" name="Yuvarlatılmış Dikdörtgen 22">
            <a:extLst>
              <a:ext uri="{FF2B5EF4-FFF2-40B4-BE49-F238E27FC236}">
                <a16:creationId xmlns:a16="http://schemas.microsoft.com/office/drawing/2014/main" id="{7E362284-EA2F-5A39-7275-C1E27D001553}"/>
              </a:ext>
            </a:extLst>
          </p:cNvPr>
          <p:cNvSpPr/>
          <p:nvPr/>
        </p:nvSpPr>
        <p:spPr>
          <a:xfrm rot="16200000">
            <a:off x="5709474" y="731330"/>
            <a:ext cx="733529" cy="15072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700" dirty="0" err="1"/>
              <a:t>Tranzist_GND</a:t>
            </a:r>
            <a:endParaRPr lang="tr-TR" sz="700" dirty="0"/>
          </a:p>
        </p:txBody>
      </p: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DCD3139B-8D8C-81CA-8C8E-D2A9171C7D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80919" y="1904162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Yuvarlatılmış Dikdörtgen 30">
            <a:extLst>
              <a:ext uri="{FF2B5EF4-FFF2-40B4-BE49-F238E27FC236}">
                <a16:creationId xmlns:a16="http://schemas.microsoft.com/office/drawing/2014/main" id="{148D0F3A-D76A-56AD-0B4F-9F6BAC1F40D9}"/>
              </a:ext>
            </a:extLst>
          </p:cNvPr>
          <p:cNvSpPr/>
          <p:nvPr/>
        </p:nvSpPr>
        <p:spPr>
          <a:xfrm rot="16200000" flipH="1">
            <a:off x="5948538" y="731330"/>
            <a:ext cx="733529" cy="15072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err="1"/>
              <a:t>Röle_NO</a:t>
            </a:r>
            <a:endParaRPr lang="tr-TR" sz="1000" dirty="0"/>
          </a:p>
        </p:txBody>
      </p: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CB4BFD70-D17C-0440-91BD-A80971DA63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21005" y="1904162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Yuvarlatılmış Dikdörtgen 32">
            <a:extLst>
              <a:ext uri="{FF2B5EF4-FFF2-40B4-BE49-F238E27FC236}">
                <a16:creationId xmlns:a16="http://schemas.microsoft.com/office/drawing/2014/main" id="{CC1E7CF4-C624-A9DC-28A1-1123F5C91416}"/>
              </a:ext>
            </a:extLst>
          </p:cNvPr>
          <p:cNvSpPr/>
          <p:nvPr/>
        </p:nvSpPr>
        <p:spPr>
          <a:xfrm rot="16200000" flipH="1">
            <a:off x="6194755" y="731330"/>
            <a:ext cx="733529" cy="15072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err="1"/>
              <a:t>Röle_NC</a:t>
            </a:r>
            <a:endParaRPr lang="tr-TR" sz="1000" dirty="0"/>
          </a:p>
        </p:txBody>
      </p: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75A56FE1-57EF-166A-9FF7-712C45CCD2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61091" y="1904160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Yuvarlatılmış Dikdörtgen 34">
            <a:extLst>
              <a:ext uri="{FF2B5EF4-FFF2-40B4-BE49-F238E27FC236}">
                <a16:creationId xmlns:a16="http://schemas.microsoft.com/office/drawing/2014/main" id="{6DE54D0D-A057-5EA4-F0EA-C46725589157}"/>
              </a:ext>
            </a:extLst>
          </p:cNvPr>
          <p:cNvSpPr/>
          <p:nvPr/>
        </p:nvSpPr>
        <p:spPr>
          <a:xfrm rot="16200000" flipH="1">
            <a:off x="6438243" y="731332"/>
            <a:ext cx="733529" cy="1507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tr-TR" sz="1000" dirty="0"/>
              <a:t>Şarj giriş</a:t>
            </a:r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0C7D31F3-0D28-E84C-2CA3-CE06F162E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01177" y="1904162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29860676-02BC-2E16-0FDD-5B88C3A0D4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41263" y="1904160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1557F057-0DAC-38EF-C2FF-0E581B4AD8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81349" y="1904161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8B233A44-A94A-7B4E-F8E8-A525CEEB80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21435" y="1904162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Düz Ok Bağlayıcısı 52">
            <a:extLst>
              <a:ext uri="{FF2B5EF4-FFF2-40B4-BE49-F238E27FC236}">
                <a16:creationId xmlns:a16="http://schemas.microsoft.com/office/drawing/2014/main" id="{39EB6814-67D3-A32E-93DE-6F517A72F4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61521" y="1904160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Düz Ok Bağlayıcısı 53">
            <a:extLst>
              <a:ext uri="{FF2B5EF4-FFF2-40B4-BE49-F238E27FC236}">
                <a16:creationId xmlns:a16="http://schemas.microsoft.com/office/drawing/2014/main" id="{D6AA18FA-0806-E19B-D3D9-D4D98F0236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01606" y="1904161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Düz Ok Bağlayıcısı 63">
            <a:extLst>
              <a:ext uri="{FF2B5EF4-FFF2-40B4-BE49-F238E27FC236}">
                <a16:creationId xmlns:a16="http://schemas.microsoft.com/office/drawing/2014/main" id="{56F62AF3-14B7-C1B7-37B2-8F10941DD7FD}"/>
              </a:ext>
            </a:extLst>
          </p:cNvPr>
          <p:cNvCxnSpPr>
            <a:cxnSpLocks/>
          </p:cNvCxnSpPr>
          <p:nvPr/>
        </p:nvCxnSpPr>
        <p:spPr>
          <a:xfrm rot="10800000">
            <a:off x="4880918" y="1173460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Düz Ok Bağlayıcısı 64">
            <a:extLst>
              <a:ext uri="{FF2B5EF4-FFF2-40B4-BE49-F238E27FC236}">
                <a16:creationId xmlns:a16="http://schemas.microsoft.com/office/drawing/2014/main" id="{B5E17F69-584A-A8CD-9FCC-3B1097A13707}"/>
              </a:ext>
            </a:extLst>
          </p:cNvPr>
          <p:cNvCxnSpPr>
            <a:cxnSpLocks/>
          </p:cNvCxnSpPr>
          <p:nvPr/>
        </p:nvCxnSpPr>
        <p:spPr>
          <a:xfrm rot="10800000">
            <a:off x="5121004" y="1173460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Düz Ok Bağlayıcısı 65">
            <a:extLst>
              <a:ext uri="{FF2B5EF4-FFF2-40B4-BE49-F238E27FC236}">
                <a16:creationId xmlns:a16="http://schemas.microsoft.com/office/drawing/2014/main" id="{B04D8560-02BE-E8F5-953C-DCE8E24559DF}"/>
              </a:ext>
            </a:extLst>
          </p:cNvPr>
          <p:cNvCxnSpPr>
            <a:cxnSpLocks/>
          </p:cNvCxnSpPr>
          <p:nvPr/>
        </p:nvCxnSpPr>
        <p:spPr>
          <a:xfrm rot="10800000">
            <a:off x="5361090" y="1173458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Düz Ok Bağlayıcısı 66">
            <a:extLst>
              <a:ext uri="{FF2B5EF4-FFF2-40B4-BE49-F238E27FC236}">
                <a16:creationId xmlns:a16="http://schemas.microsoft.com/office/drawing/2014/main" id="{5F5042F1-D230-63A5-A0D5-30B196FC3EBF}"/>
              </a:ext>
            </a:extLst>
          </p:cNvPr>
          <p:cNvCxnSpPr>
            <a:cxnSpLocks/>
          </p:cNvCxnSpPr>
          <p:nvPr/>
        </p:nvCxnSpPr>
        <p:spPr>
          <a:xfrm rot="10800000">
            <a:off x="5601176" y="1173460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Düz Ok Bağlayıcısı 67">
            <a:extLst>
              <a:ext uri="{FF2B5EF4-FFF2-40B4-BE49-F238E27FC236}">
                <a16:creationId xmlns:a16="http://schemas.microsoft.com/office/drawing/2014/main" id="{36BE77F8-9282-3D39-2B61-450A91F1C2E1}"/>
              </a:ext>
            </a:extLst>
          </p:cNvPr>
          <p:cNvCxnSpPr>
            <a:cxnSpLocks/>
          </p:cNvCxnSpPr>
          <p:nvPr/>
        </p:nvCxnSpPr>
        <p:spPr>
          <a:xfrm rot="10800000">
            <a:off x="5841262" y="1173458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Düz Ok Bağlayıcısı 68">
            <a:extLst>
              <a:ext uri="{FF2B5EF4-FFF2-40B4-BE49-F238E27FC236}">
                <a16:creationId xmlns:a16="http://schemas.microsoft.com/office/drawing/2014/main" id="{974C6800-4708-A500-9AF2-BB5238CAD83D}"/>
              </a:ext>
            </a:extLst>
          </p:cNvPr>
          <p:cNvCxnSpPr>
            <a:cxnSpLocks/>
          </p:cNvCxnSpPr>
          <p:nvPr/>
        </p:nvCxnSpPr>
        <p:spPr>
          <a:xfrm rot="10800000">
            <a:off x="6081348" y="1173459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Düz Ok Bağlayıcısı 69">
            <a:extLst>
              <a:ext uri="{FF2B5EF4-FFF2-40B4-BE49-F238E27FC236}">
                <a16:creationId xmlns:a16="http://schemas.microsoft.com/office/drawing/2014/main" id="{E9574E80-9FD9-B7CD-71BE-4168A7B00B6F}"/>
              </a:ext>
            </a:extLst>
          </p:cNvPr>
          <p:cNvCxnSpPr>
            <a:cxnSpLocks/>
          </p:cNvCxnSpPr>
          <p:nvPr/>
        </p:nvCxnSpPr>
        <p:spPr>
          <a:xfrm rot="10800000">
            <a:off x="6321434" y="1173460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Düz Ok Bağlayıcısı 70">
            <a:extLst>
              <a:ext uri="{FF2B5EF4-FFF2-40B4-BE49-F238E27FC236}">
                <a16:creationId xmlns:a16="http://schemas.microsoft.com/office/drawing/2014/main" id="{934772B6-7F99-4C2E-9914-C7B49536A817}"/>
              </a:ext>
            </a:extLst>
          </p:cNvPr>
          <p:cNvCxnSpPr>
            <a:cxnSpLocks/>
          </p:cNvCxnSpPr>
          <p:nvPr/>
        </p:nvCxnSpPr>
        <p:spPr>
          <a:xfrm rot="10800000">
            <a:off x="6561520" y="1173458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Düz Ok Bağlayıcısı 71">
            <a:extLst>
              <a:ext uri="{FF2B5EF4-FFF2-40B4-BE49-F238E27FC236}">
                <a16:creationId xmlns:a16="http://schemas.microsoft.com/office/drawing/2014/main" id="{B1B4FCD0-7234-2F34-E258-D3A1BE226F03}"/>
              </a:ext>
            </a:extLst>
          </p:cNvPr>
          <p:cNvCxnSpPr>
            <a:cxnSpLocks/>
          </p:cNvCxnSpPr>
          <p:nvPr/>
        </p:nvCxnSpPr>
        <p:spPr>
          <a:xfrm rot="10800000">
            <a:off x="6801605" y="1173459"/>
            <a:ext cx="0" cy="45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Yuvarlatılmış Dikdörtgen 72">
            <a:extLst>
              <a:ext uri="{FF2B5EF4-FFF2-40B4-BE49-F238E27FC236}">
                <a16:creationId xmlns:a16="http://schemas.microsoft.com/office/drawing/2014/main" id="{B0522919-CA57-6183-4699-6E3FE7CE26F5}"/>
              </a:ext>
            </a:extLst>
          </p:cNvPr>
          <p:cNvSpPr/>
          <p:nvPr/>
        </p:nvSpPr>
        <p:spPr>
          <a:xfrm rot="16200000">
            <a:off x="4519263" y="2648690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/>
              <a:t>10 I/O PWM</a:t>
            </a:r>
          </a:p>
        </p:txBody>
      </p:sp>
      <p:sp>
        <p:nvSpPr>
          <p:cNvPr id="74" name="Yuvarlatılmış Dikdörtgen 73">
            <a:extLst>
              <a:ext uri="{FF2B5EF4-FFF2-40B4-BE49-F238E27FC236}">
                <a16:creationId xmlns:a16="http://schemas.microsoft.com/office/drawing/2014/main" id="{D2CA7A36-4796-CCCA-CD57-D5624526396A}"/>
              </a:ext>
            </a:extLst>
          </p:cNvPr>
          <p:cNvSpPr/>
          <p:nvPr/>
        </p:nvSpPr>
        <p:spPr>
          <a:xfrm rot="16200000">
            <a:off x="4758327" y="2648690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/>
              <a:t>9 I/O PWM</a:t>
            </a:r>
          </a:p>
        </p:txBody>
      </p:sp>
      <p:sp>
        <p:nvSpPr>
          <p:cNvPr id="75" name="Yuvarlatılmış Dikdörtgen 74">
            <a:extLst>
              <a:ext uri="{FF2B5EF4-FFF2-40B4-BE49-F238E27FC236}">
                <a16:creationId xmlns:a16="http://schemas.microsoft.com/office/drawing/2014/main" id="{C317AD92-FACA-FF43-167A-644CC9355C31}"/>
              </a:ext>
            </a:extLst>
          </p:cNvPr>
          <p:cNvSpPr/>
          <p:nvPr/>
        </p:nvSpPr>
        <p:spPr>
          <a:xfrm rot="16200000">
            <a:off x="4997391" y="2648690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/>
              <a:t>3 I/O PWM</a:t>
            </a:r>
          </a:p>
        </p:txBody>
      </p:sp>
      <p:sp>
        <p:nvSpPr>
          <p:cNvPr id="76" name="Yuvarlatılmış Dikdörtgen 75">
            <a:extLst>
              <a:ext uri="{FF2B5EF4-FFF2-40B4-BE49-F238E27FC236}">
                <a16:creationId xmlns:a16="http://schemas.microsoft.com/office/drawing/2014/main" id="{92F24D46-5018-5A4B-454A-204CC4153193}"/>
              </a:ext>
            </a:extLst>
          </p:cNvPr>
          <p:cNvSpPr/>
          <p:nvPr/>
        </p:nvSpPr>
        <p:spPr>
          <a:xfrm rot="16200000">
            <a:off x="5236455" y="2648690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Analog 7</a:t>
            </a:r>
          </a:p>
        </p:txBody>
      </p:sp>
      <p:sp>
        <p:nvSpPr>
          <p:cNvPr id="77" name="Yuvarlatılmış Dikdörtgen 76">
            <a:extLst>
              <a:ext uri="{FF2B5EF4-FFF2-40B4-BE49-F238E27FC236}">
                <a16:creationId xmlns:a16="http://schemas.microsoft.com/office/drawing/2014/main" id="{3A106C30-5E7F-31FE-5D8D-B40ACF8BAB75}"/>
              </a:ext>
            </a:extLst>
          </p:cNvPr>
          <p:cNvSpPr/>
          <p:nvPr/>
        </p:nvSpPr>
        <p:spPr>
          <a:xfrm rot="16200000">
            <a:off x="5475519" y="2648690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Analog 6</a:t>
            </a:r>
          </a:p>
        </p:txBody>
      </p:sp>
      <p:sp>
        <p:nvSpPr>
          <p:cNvPr id="78" name="Yuvarlatılmış Dikdörtgen 77">
            <a:extLst>
              <a:ext uri="{FF2B5EF4-FFF2-40B4-BE49-F238E27FC236}">
                <a16:creationId xmlns:a16="http://schemas.microsoft.com/office/drawing/2014/main" id="{07FD9F15-E196-434E-C07A-41C3B0DA4BA2}"/>
              </a:ext>
            </a:extLst>
          </p:cNvPr>
          <p:cNvSpPr/>
          <p:nvPr/>
        </p:nvSpPr>
        <p:spPr>
          <a:xfrm rot="16200000">
            <a:off x="5714583" y="2648687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Analog 1</a:t>
            </a:r>
          </a:p>
        </p:txBody>
      </p:sp>
      <p:sp>
        <p:nvSpPr>
          <p:cNvPr id="79" name="Yuvarlatılmış Dikdörtgen 78">
            <a:extLst>
              <a:ext uri="{FF2B5EF4-FFF2-40B4-BE49-F238E27FC236}">
                <a16:creationId xmlns:a16="http://schemas.microsoft.com/office/drawing/2014/main" id="{1616FF5B-DB32-7834-AF9C-082DEC744033}"/>
              </a:ext>
            </a:extLst>
          </p:cNvPr>
          <p:cNvSpPr/>
          <p:nvPr/>
        </p:nvSpPr>
        <p:spPr>
          <a:xfrm rot="16200000" flipH="1">
            <a:off x="5953647" y="2648687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Analog 2</a:t>
            </a:r>
          </a:p>
        </p:txBody>
      </p:sp>
      <p:sp>
        <p:nvSpPr>
          <p:cNvPr id="80" name="Yuvarlatılmış Dikdörtgen 79">
            <a:extLst>
              <a:ext uri="{FF2B5EF4-FFF2-40B4-BE49-F238E27FC236}">
                <a16:creationId xmlns:a16="http://schemas.microsoft.com/office/drawing/2014/main" id="{167B3865-9932-A461-3C11-B78F4DBFDE76}"/>
              </a:ext>
            </a:extLst>
          </p:cNvPr>
          <p:cNvSpPr/>
          <p:nvPr/>
        </p:nvSpPr>
        <p:spPr>
          <a:xfrm rot="16200000" flipH="1">
            <a:off x="6192711" y="2648687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I/O 12</a:t>
            </a:r>
          </a:p>
        </p:txBody>
      </p:sp>
      <p:sp>
        <p:nvSpPr>
          <p:cNvPr id="81" name="Yuvarlatılmış Dikdörtgen 80">
            <a:extLst>
              <a:ext uri="{FF2B5EF4-FFF2-40B4-BE49-F238E27FC236}">
                <a16:creationId xmlns:a16="http://schemas.microsoft.com/office/drawing/2014/main" id="{0E8FF30A-4DDC-A9D2-516C-847909202EA4}"/>
              </a:ext>
            </a:extLst>
          </p:cNvPr>
          <p:cNvSpPr/>
          <p:nvPr/>
        </p:nvSpPr>
        <p:spPr>
          <a:xfrm rot="16200000" flipH="1">
            <a:off x="6431776" y="2648687"/>
            <a:ext cx="733529" cy="1507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I/O 11</a:t>
            </a:r>
          </a:p>
        </p:txBody>
      </p:sp>
      <p:sp>
        <p:nvSpPr>
          <p:cNvPr id="101" name="Metin kutusu 100">
            <a:extLst>
              <a:ext uri="{FF2B5EF4-FFF2-40B4-BE49-F238E27FC236}">
                <a16:creationId xmlns:a16="http://schemas.microsoft.com/office/drawing/2014/main" id="{803E236C-E51E-243F-5DCA-DE3B9F746ACF}"/>
              </a:ext>
            </a:extLst>
          </p:cNvPr>
          <p:cNvSpPr txBox="1"/>
          <p:nvPr/>
        </p:nvSpPr>
        <p:spPr>
          <a:xfrm rot="16200000">
            <a:off x="176445" y="3136612"/>
            <a:ext cx="274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Titan </a:t>
            </a:r>
            <a:r>
              <a:rPr lang="tr-TR" sz="3200" b="1" dirty="0" err="1"/>
              <a:t>Pin</a:t>
            </a:r>
            <a:r>
              <a:rPr lang="tr-TR" sz="3200" b="1" dirty="0"/>
              <a:t> </a:t>
            </a:r>
            <a:r>
              <a:rPr lang="tr-TR" sz="3200" b="1" dirty="0" err="1"/>
              <a:t>Out</a:t>
            </a:r>
            <a:r>
              <a:rPr lang="tr-TR" sz="3200" b="1" dirty="0"/>
              <a:t>: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62D673B-9311-5A27-C52C-BB6D23DB17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1156" y="4764777"/>
            <a:ext cx="447636" cy="4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2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ircuit board&#10;&#10;Description automatically generated">
            <a:extLst>
              <a:ext uri="{FF2B5EF4-FFF2-40B4-BE49-F238E27FC236}">
                <a16:creationId xmlns:a16="http://schemas.microsoft.com/office/drawing/2014/main" id="{1B0C08B4-D323-EE93-E047-5322778F88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737359" y="527086"/>
            <a:ext cx="8760227" cy="6193754"/>
          </a:xfrm>
          <a:prstGeom prst="rect">
            <a:avLst/>
          </a:prstGeom>
        </p:spPr>
      </p:pic>
      <p:sp>
        <p:nvSpPr>
          <p:cNvPr id="12" name="Tek Köşesi Yuvarlatılmış Dikdörtgen 11">
            <a:extLst>
              <a:ext uri="{FF2B5EF4-FFF2-40B4-BE49-F238E27FC236}">
                <a16:creationId xmlns:a16="http://schemas.microsoft.com/office/drawing/2014/main" id="{097F88FF-6CFF-D756-6B67-EE44B5F27731}"/>
              </a:ext>
            </a:extLst>
          </p:cNvPr>
          <p:cNvSpPr/>
          <p:nvPr/>
        </p:nvSpPr>
        <p:spPr>
          <a:xfrm>
            <a:off x="4432851" y="1941443"/>
            <a:ext cx="364435" cy="761613"/>
          </a:xfrm>
          <a:prstGeom prst="round1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k Köşesi Yuvarlatılmış Dikdörtgen 12">
            <a:extLst>
              <a:ext uri="{FF2B5EF4-FFF2-40B4-BE49-F238E27FC236}">
                <a16:creationId xmlns:a16="http://schemas.microsoft.com/office/drawing/2014/main" id="{78E16687-8900-8759-2605-F49A1A89F63C}"/>
              </a:ext>
            </a:extLst>
          </p:cNvPr>
          <p:cNvSpPr/>
          <p:nvPr/>
        </p:nvSpPr>
        <p:spPr>
          <a:xfrm rot="5400000">
            <a:off x="5155930" y="2162409"/>
            <a:ext cx="113742" cy="589528"/>
          </a:xfrm>
          <a:prstGeom prst="round1Rect">
            <a:avLst>
              <a:gd name="adj" fmla="val 50000"/>
            </a:avLst>
          </a:prstGeom>
          <a:noFill/>
          <a:ln w="28575">
            <a:solidFill>
              <a:srgbClr val="F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C00FF"/>
              </a:solidFill>
            </a:endParaRPr>
          </a:p>
        </p:txBody>
      </p:sp>
      <p:sp>
        <p:nvSpPr>
          <p:cNvPr id="14" name="Tek Köşesi Yuvarlatılmış Dikdörtgen 13">
            <a:extLst>
              <a:ext uri="{FF2B5EF4-FFF2-40B4-BE49-F238E27FC236}">
                <a16:creationId xmlns:a16="http://schemas.microsoft.com/office/drawing/2014/main" id="{89119AEE-8110-8A4C-6667-B825E6D41196}"/>
              </a:ext>
            </a:extLst>
          </p:cNvPr>
          <p:cNvSpPr/>
          <p:nvPr/>
        </p:nvSpPr>
        <p:spPr>
          <a:xfrm rot="5400000">
            <a:off x="5163058" y="4340773"/>
            <a:ext cx="227581" cy="461432"/>
          </a:xfrm>
          <a:prstGeom prst="round1Rect">
            <a:avLst>
              <a:gd name="adj" fmla="val 50000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k Köşesi Yuvarlatılmış Dikdörtgen 14">
            <a:extLst>
              <a:ext uri="{FF2B5EF4-FFF2-40B4-BE49-F238E27FC236}">
                <a16:creationId xmlns:a16="http://schemas.microsoft.com/office/drawing/2014/main" id="{FC1BA5CA-C5F1-AB7C-6FB1-E9A5F733CC15}"/>
              </a:ext>
            </a:extLst>
          </p:cNvPr>
          <p:cNvSpPr/>
          <p:nvPr/>
        </p:nvSpPr>
        <p:spPr>
          <a:xfrm rot="5400000">
            <a:off x="5651418" y="4313847"/>
            <a:ext cx="227581" cy="515285"/>
          </a:xfrm>
          <a:prstGeom prst="round1Rect">
            <a:avLst>
              <a:gd name="adj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92D050"/>
              </a:solidFill>
            </a:endParaRPr>
          </a:p>
        </p:txBody>
      </p:sp>
      <p:sp>
        <p:nvSpPr>
          <p:cNvPr id="16" name="Çapraz Köşeleri Yuvarlatılmış Dikdörtgen 15">
            <a:extLst>
              <a:ext uri="{FF2B5EF4-FFF2-40B4-BE49-F238E27FC236}">
                <a16:creationId xmlns:a16="http://schemas.microsoft.com/office/drawing/2014/main" id="{8FEB083D-345F-E8F2-8941-E233FDA62C1F}"/>
              </a:ext>
            </a:extLst>
          </p:cNvPr>
          <p:cNvSpPr/>
          <p:nvPr/>
        </p:nvSpPr>
        <p:spPr>
          <a:xfrm rot="5400000">
            <a:off x="4117415" y="4852847"/>
            <a:ext cx="151582" cy="16677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Çapraz Köşeleri Yuvarlatılmış Dikdörtgen 16">
            <a:extLst>
              <a:ext uri="{FF2B5EF4-FFF2-40B4-BE49-F238E27FC236}">
                <a16:creationId xmlns:a16="http://schemas.microsoft.com/office/drawing/2014/main" id="{5D5F5112-ADD9-A14C-759F-C50CD94BE2F2}"/>
              </a:ext>
            </a:extLst>
          </p:cNvPr>
          <p:cNvSpPr/>
          <p:nvPr/>
        </p:nvSpPr>
        <p:spPr>
          <a:xfrm rot="5400000">
            <a:off x="2642362" y="3476519"/>
            <a:ext cx="414922" cy="319882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Çapraz Köşeleri Yuvarlatılmış Dikdörtgen 17">
            <a:extLst>
              <a:ext uri="{FF2B5EF4-FFF2-40B4-BE49-F238E27FC236}">
                <a16:creationId xmlns:a16="http://schemas.microsoft.com/office/drawing/2014/main" id="{E856EEBC-2AE6-19E9-4A4F-D7A13656D3F5}"/>
              </a:ext>
            </a:extLst>
          </p:cNvPr>
          <p:cNvSpPr/>
          <p:nvPr/>
        </p:nvSpPr>
        <p:spPr>
          <a:xfrm rot="5400000" flipV="1">
            <a:off x="6848823" y="4479023"/>
            <a:ext cx="377560" cy="20048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Çapraz Köşeleri Yuvarlatılmış Dikdörtgen 18">
            <a:extLst>
              <a:ext uri="{FF2B5EF4-FFF2-40B4-BE49-F238E27FC236}">
                <a16:creationId xmlns:a16="http://schemas.microsoft.com/office/drawing/2014/main" id="{39EA6335-53E5-B256-550B-55F1706A05DB}"/>
              </a:ext>
            </a:extLst>
          </p:cNvPr>
          <p:cNvSpPr/>
          <p:nvPr/>
        </p:nvSpPr>
        <p:spPr>
          <a:xfrm rot="5400000" flipV="1">
            <a:off x="6749927" y="3930529"/>
            <a:ext cx="283634" cy="254248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Çapraz Köşeleri Yuvarlatılmış Dikdörtgen 19">
            <a:extLst>
              <a:ext uri="{FF2B5EF4-FFF2-40B4-BE49-F238E27FC236}">
                <a16:creationId xmlns:a16="http://schemas.microsoft.com/office/drawing/2014/main" id="{5FFF08B0-D945-B0A9-1471-D8C8854F41E0}"/>
              </a:ext>
            </a:extLst>
          </p:cNvPr>
          <p:cNvSpPr/>
          <p:nvPr/>
        </p:nvSpPr>
        <p:spPr>
          <a:xfrm rot="5400000" flipV="1">
            <a:off x="6641271" y="3048829"/>
            <a:ext cx="161451" cy="430728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Çapraz Köşeleri Yuvarlatılmış Dikdörtgen 20">
            <a:extLst>
              <a:ext uri="{FF2B5EF4-FFF2-40B4-BE49-F238E27FC236}">
                <a16:creationId xmlns:a16="http://schemas.microsoft.com/office/drawing/2014/main" id="{0E9109A9-666A-242A-3E64-9F181C0077A6}"/>
              </a:ext>
            </a:extLst>
          </p:cNvPr>
          <p:cNvSpPr/>
          <p:nvPr/>
        </p:nvSpPr>
        <p:spPr>
          <a:xfrm rot="5400000" flipV="1">
            <a:off x="6959666" y="2517680"/>
            <a:ext cx="209641" cy="254250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EE24CBC-6751-E986-26D9-E02C2EC16F8E}"/>
              </a:ext>
            </a:extLst>
          </p:cNvPr>
          <p:cNvSpPr txBox="1"/>
          <p:nvPr/>
        </p:nvSpPr>
        <p:spPr>
          <a:xfrm rot="16200000">
            <a:off x="2787593" y="634077"/>
            <a:ext cx="16374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Test </a:t>
            </a:r>
            <a:r>
              <a:rPr lang="tr-TR" dirty="0" err="1">
                <a:solidFill>
                  <a:srgbClr val="FF0000"/>
                </a:solidFill>
              </a:rPr>
              <a:t>Points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7F42E71-6444-F5F9-BB58-5E1D64592FDD}"/>
              </a:ext>
            </a:extLst>
          </p:cNvPr>
          <p:cNvSpPr txBox="1"/>
          <p:nvPr/>
        </p:nvSpPr>
        <p:spPr>
          <a:xfrm rot="16200000">
            <a:off x="3732342" y="495578"/>
            <a:ext cx="16374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2"/>
                </a:solidFill>
              </a:rPr>
              <a:t>Program Yükleme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BE87F4B7-4E36-8236-B658-48D7FCD80302}"/>
              </a:ext>
            </a:extLst>
          </p:cNvPr>
          <p:cNvSpPr txBox="1"/>
          <p:nvPr/>
        </p:nvSpPr>
        <p:spPr>
          <a:xfrm rot="16200000">
            <a:off x="5898840" y="495580"/>
            <a:ext cx="16374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rgbClr val="FFC000"/>
                </a:solidFill>
              </a:rPr>
              <a:t>Tranzistor</a:t>
            </a:r>
            <a:r>
              <a:rPr lang="tr-TR" b="1" dirty="0">
                <a:solidFill>
                  <a:srgbClr val="FFC000"/>
                </a:solidFill>
              </a:rPr>
              <a:t> Voltaj ayarı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FE98DBF8-1E72-53C3-779C-CE14EFA6301F}"/>
              </a:ext>
            </a:extLst>
          </p:cNvPr>
          <p:cNvSpPr txBox="1"/>
          <p:nvPr/>
        </p:nvSpPr>
        <p:spPr>
          <a:xfrm rot="16200000">
            <a:off x="6982086" y="495580"/>
            <a:ext cx="16374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accent6"/>
                </a:solidFill>
              </a:rPr>
              <a:t>Röle Voltaj Ayarı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F40E3C54-43A8-BF1D-8D9A-62F9A888F750}"/>
              </a:ext>
            </a:extLst>
          </p:cNvPr>
          <p:cNvSpPr txBox="1"/>
          <p:nvPr/>
        </p:nvSpPr>
        <p:spPr>
          <a:xfrm rot="16200000">
            <a:off x="4815591" y="495580"/>
            <a:ext cx="16374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C00FF"/>
                </a:solidFill>
              </a:rPr>
              <a:t>I2C Haberleşme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F7DB3D8-2895-5603-518D-251C33B74F14}"/>
              </a:ext>
            </a:extLst>
          </p:cNvPr>
          <p:cNvSpPr txBox="1"/>
          <p:nvPr/>
        </p:nvSpPr>
        <p:spPr>
          <a:xfrm rot="16200000">
            <a:off x="2230337" y="565680"/>
            <a:ext cx="15588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dirty="0"/>
              <a:t>Renk Yönlendirme: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3B47C54-6919-0712-9F6C-EF5E2A3CDC9D}"/>
              </a:ext>
            </a:extLst>
          </p:cNvPr>
          <p:cNvSpPr txBox="1"/>
          <p:nvPr/>
        </p:nvSpPr>
        <p:spPr>
          <a:xfrm rot="16200000">
            <a:off x="176445" y="3136612"/>
            <a:ext cx="274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Titan </a:t>
            </a:r>
            <a:r>
              <a:rPr lang="tr-TR" sz="3200" b="1" dirty="0" err="1"/>
              <a:t>Pin</a:t>
            </a:r>
            <a:r>
              <a:rPr lang="tr-TR" sz="3200" b="1" dirty="0"/>
              <a:t> </a:t>
            </a:r>
            <a:r>
              <a:rPr lang="tr-TR" sz="3200" b="1" dirty="0" err="1"/>
              <a:t>Out</a:t>
            </a:r>
            <a:r>
              <a:rPr lang="tr-TR" sz="3200" b="1" dirty="0"/>
              <a:t>:</a:t>
            </a:r>
          </a:p>
        </p:txBody>
      </p:sp>
      <p:sp>
        <p:nvSpPr>
          <p:cNvPr id="39" name="Tek Köşesi Yuvarlatılmış Dikdörtgen 38">
            <a:extLst>
              <a:ext uri="{FF2B5EF4-FFF2-40B4-BE49-F238E27FC236}">
                <a16:creationId xmlns:a16="http://schemas.microsoft.com/office/drawing/2014/main" id="{6AB4906F-3DA1-E1D4-E8FC-52F7AB6970AD}"/>
              </a:ext>
            </a:extLst>
          </p:cNvPr>
          <p:cNvSpPr/>
          <p:nvPr/>
        </p:nvSpPr>
        <p:spPr>
          <a:xfrm>
            <a:off x="8697301" y="2332383"/>
            <a:ext cx="1308090" cy="2435661"/>
          </a:xfrm>
          <a:prstGeom prst="round1Rect">
            <a:avLst>
              <a:gd name="adj" fmla="val 5000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3313DC3-C1EB-34FF-BFC8-80DBBB2FC6A2}"/>
              </a:ext>
            </a:extLst>
          </p:cNvPr>
          <p:cNvSpPr txBox="1"/>
          <p:nvPr/>
        </p:nvSpPr>
        <p:spPr>
          <a:xfrm rot="16200000">
            <a:off x="8065334" y="357076"/>
            <a:ext cx="163749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accent5"/>
                </a:solidFill>
              </a:rPr>
              <a:t>Motor ve Motor güç Bağlantısı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AF8EFB6-9CD9-775A-5285-8F89B98AB3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8588" y="4936232"/>
            <a:ext cx="447636" cy="4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1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F6695A1E-6216-FC53-4CB5-2076DB37292A}"/>
              </a:ext>
            </a:extLst>
          </p:cNvPr>
          <p:cNvSpPr txBox="1"/>
          <p:nvPr/>
        </p:nvSpPr>
        <p:spPr>
          <a:xfrm rot="16200000">
            <a:off x="-1387421" y="2825073"/>
            <a:ext cx="39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Uygulama Örnekleri</a:t>
            </a:r>
            <a:r>
              <a:rPr lang="en-US" sz="2800" b="1" dirty="0"/>
              <a:t>_1</a:t>
            </a:r>
            <a:r>
              <a:rPr lang="tr-TR" sz="2800" b="1" dirty="0"/>
              <a:t>:</a:t>
            </a:r>
          </a:p>
        </p:txBody>
      </p:sp>
      <p:pic>
        <p:nvPicPr>
          <p:cNvPr id="5" name="Picture 4" descr="A computer screen shot of a blue circuit board">
            <a:extLst>
              <a:ext uri="{FF2B5EF4-FFF2-40B4-BE49-F238E27FC236}">
                <a16:creationId xmlns:a16="http://schemas.microsoft.com/office/drawing/2014/main" id="{1063D48C-4382-6C8F-2A9B-C687F830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22" y="0"/>
            <a:ext cx="10770342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B1D1656-B24E-A284-8662-4542E24B82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7089" y="4373525"/>
            <a:ext cx="447636" cy="4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9">
            <a:extLst>
              <a:ext uri="{FF2B5EF4-FFF2-40B4-BE49-F238E27FC236}">
                <a16:creationId xmlns:a16="http://schemas.microsoft.com/office/drawing/2014/main" id="{CBE6BECB-97C8-30C2-DA46-92367103146C}"/>
              </a:ext>
            </a:extLst>
          </p:cNvPr>
          <p:cNvSpPr txBox="1"/>
          <p:nvPr/>
        </p:nvSpPr>
        <p:spPr>
          <a:xfrm rot="16200000">
            <a:off x="-1387421" y="2825073"/>
            <a:ext cx="39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Uygulama Örnekleri</a:t>
            </a:r>
            <a:r>
              <a:rPr lang="en-US" sz="2800" b="1" dirty="0"/>
              <a:t>_2</a:t>
            </a:r>
            <a:r>
              <a:rPr lang="tr-TR" sz="2800" b="1" dirty="0"/>
              <a:t>:</a:t>
            </a:r>
          </a:p>
        </p:txBody>
      </p:sp>
      <p:pic>
        <p:nvPicPr>
          <p:cNvPr id="4" name="Picture 3" descr="A blue circuit board with wires and wires&#10;&#10;Description automatically generated">
            <a:extLst>
              <a:ext uri="{FF2B5EF4-FFF2-40B4-BE49-F238E27FC236}">
                <a16:creationId xmlns:a16="http://schemas.microsoft.com/office/drawing/2014/main" id="{75BED9B9-3901-66ED-FDB2-A062605D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0" y="0"/>
            <a:ext cx="10808209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4AA739B-628F-8C1D-A6EB-AFA3AB7A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4793" y="4318661"/>
            <a:ext cx="447636" cy="4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9">
            <a:extLst>
              <a:ext uri="{FF2B5EF4-FFF2-40B4-BE49-F238E27FC236}">
                <a16:creationId xmlns:a16="http://schemas.microsoft.com/office/drawing/2014/main" id="{6B0FF37E-C0BC-81C1-435F-14CD167E3709}"/>
              </a:ext>
            </a:extLst>
          </p:cNvPr>
          <p:cNvSpPr txBox="1"/>
          <p:nvPr/>
        </p:nvSpPr>
        <p:spPr>
          <a:xfrm rot="16200000">
            <a:off x="-1387421" y="2825073"/>
            <a:ext cx="39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Uygulama Örnekleri</a:t>
            </a:r>
            <a:r>
              <a:rPr lang="en-US" sz="2800" b="1" dirty="0"/>
              <a:t>_3</a:t>
            </a:r>
            <a:r>
              <a:rPr lang="tr-TR" sz="2800" b="1" dirty="0"/>
              <a:t>: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A2837E7-412A-A868-FEB7-5B0B8533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0" y="8638"/>
            <a:ext cx="10643845" cy="684936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8DB2BC3-29FE-8782-D354-8AEC3EEFD8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1057" y="4318661"/>
            <a:ext cx="447636" cy="4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98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YASHAR PARSA GHARAMALEKI</dc:creator>
  <cp:lastModifiedBy>Yaşar Paşa</cp:lastModifiedBy>
  <cp:revision>10</cp:revision>
  <dcterms:created xsi:type="dcterms:W3CDTF">2024-08-30T05:14:04Z</dcterms:created>
  <dcterms:modified xsi:type="dcterms:W3CDTF">2024-09-07T13:40:04Z</dcterms:modified>
</cp:coreProperties>
</file>